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95" r:id="rId3"/>
    <p:sldId id="297" r:id="rId4"/>
    <p:sldId id="307" r:id="rId5"/>
    <p:sldId id="298" r:id="rId6"/>
    <p:sldId id="305" r:id="rId7"/>
    <p:sldId id="299" r:id="rId8"/>
    <p:sldId id="309" r:id="rId9"/>
    <p:sldId id="310" r:id="rId10"/>
    <p:sldId id="311" r:id="rId11"/>
    <p:sldId id="343" r:id="rId12"/>
    <p:sldId id="300" r:id="rId13"/>
    <p:sldId id="312" r:id="rId14"/>
    <p:sldId id="313" r:id="rId15"/>
    <p:sldId id="301" r:id="rId16"/>
    <p:sldId id="323" r:id="rId17"/>
    <p:sldId id="303" r:id="rId18"/>
    <p:sldId id="342" r:id="rId19"/>
    <p:sldId id="322" r:id="rId20"/>
    <p:sldId id="324" r:id="rId21"/>
    <p:sldId id="325" r:id="rId22"/>
    <p:sldId id="326" r:id="rId23"/>
    <p:sldId id="344" r:id="rId24"/>
    <p:sldId id="327" r:id="rId25"/>
    <p:sldId id="328" r:id="rId26"/>
    <p:sldId id="329" r:id="rId27"/>
    <p:sldId id="345" r:id="rId28"/>
    <p:sldId id="330" r:id="rId29"/>
    <p:sldId id="331" r:id="rId30"/>
    <p:sldId id="332" r:id="rId31"/>
    <p:sldId id="333" r:id="rId32"/>
    <p:sldId id="334" r:id="rId33"/>
    <p:sldId id="335" r:id="rId34"/>
    <p:sldId id="346" r:id="rId35"/>
    <p:sldId id="336" r:id="rId36"/>
    <p:sldId id="337" r:id="rId37"/>
    <p:sldId id="338" r:id="rId38"/>
    <p:sldId id="339" r:id="rId39"/>
    <p:sldId id="340" r:id="rId40"/>
    <p:sldId id="341" r:id="rId41"/>
    <p:sldId id="304" r:id="rId42"/>
    <p:sldId id="296" r:id="rId43"/>
    <p:sldId id="294" r:id="rId44"/>
  </p:sldIdLst>
  <p:sldSz cx="9144000" cy="6858000" type="screen4x3"/>
  <p:notesSz cx="6858000" cy="9144000"/>
  <p:embeddedFontLst>
    <p:embeddedFont>
      <p:font typeface="Candara" panose="020E050203030302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 id="343"/>
            <p14:sldId id="300"/>
            <p14:sldId id="312"/>
            <p14:sldId id="313"/>
            <p14:sldId id="301"/>
            <p14:sldId id="323"/>
            <p14:sldId id="303"/>
            <p14:sldId id="342"/>
            <p14:sldId id="322"/>
            <p14:sldId id="324"/>
            <p14:sldId id="325"/>
            <p14:sldId id="326"/>
            <p14:sldId id="344"/>
            <p14:sldId id="327"/>
            <p14:sldId id="328"/>
            <p14:sldId id="329"/>
            <p14:sldId id="345"/>
            <p14:sldId id="330"/>
            <p14:sldId id="331"/>
            <p14:sldId id="332"/>
            <p14:sldId id="333"/>
            <p14:sldId id="334"/>
            <p14:sldId id="335"/>
            <p14:sldId id="346"/>
            <p14:sldId id="336"/>
            <p14:sldId id="337"/>
            <p14:sldId id="338"/>
            <p14:sldId id="339"/>
            <p14:sldId id="340"/>
            <p14:sldId id="341"/>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5" autoAdjust="0"/>
    <p:restoredTop sz="96608"/>
  </p:normalViewPr>
  <p:slideViewPr>
    <p:cSldViewPr snapToGrid="0">
      <p:cViewPr varScale="1">
        <p:scale>
          <a:sx n="92" d="100"/>
          <a:sy n="92" d="100"/>
        </p:scale>
        <p:origin x="642" y="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827448-66BB-4636-5FBB-29983154AD2F}"/>
              </a:ext>
            </a:extLst>
          </p:cNvPr>
          <p:cNvSpPr>
            <a:spLocks noGrp="1"/>
          </p:cNvSpPr>
          <p:nvPr>
            <p:ph type="body" idx="1"/>
          </p:nvPr>
        </p:nvSpPr>
        <p:spPr>
          <a:xfrm>
            <a:off x="77931" y="893618"/>
            <a:ext cx="9003723" cy="5462732"/>
          </a:xfrm>
        </p:spPr>
        <p:txBody>
          <a:bodyPr/>
          <a:lstStyle/>
          <a:p>
            <a:pPr marL="114300" indent="0" algn="just">
              <a:lnSpc>
                <a:spcPct val="150000"/>
              </a:lnSpc>
              <a:buNone/>
            </a:pPr>
            <a:r>
              <a:rPr lang="en-US" sz="2000" b="1" dirty="0"/>
              <a:t>4. React.js</a:t>
            </a:r>
            <a:r>
              <a:rPr lang="en-US" sz="2000" dirty="0"/>
              <a:t> is a powerful library for building dynamic and responsive user interfaces. Its component-based architecture, efficient rendering with the virtual DOM, and modern features like hooks make it a popular choice among developers for creating web applications. Whether you are building a small project or a large application, React provides the tools and flexibility needed to deliver a great user experience.</a:t>
            </a:r>
          </a:p>
          <a:p>
            <a:pPr marL="114300" indent="0" algn="just">
              <a:lnSpc>
                <a:spcPct val="150000"/>
              </a:lnSpc>
              <a:buNone/>
            </a:pPr>
            <a:r>
              <a:rPr lang="en-US" sz="2000" b="1" dirty="0"/>
              <a:t>5. Local storage</a:t>
            </a:r>
            <a:r>
              <a:rPr lang="en-US" sz="2000" dirty="0"/>
              <a:t> is a web storage API that allows developers to store data locally within the user's browser. In the context of Stellar Snap, local storage is used to save user sessions and preferences, ensuring a seamless and consistent user experience. This means users can maintain their logged-in state and personalized settings even after closing and reopening the browser, enhancing usability and engagement.</a:t>
            </a:r>
          </a:p>
        </p:txBody>
      </p:sp>
      <p:sp>
        <p:nvSpPr>
          <p:cNvPr id="4" name="Date Placeholder 3">
            <a:extLst>
              <a:ext uri="{FF2B5EF4-FFF2-40B4-BE49-F238E27FC236}">
                <a16:creationId xmlns:a16="http://schemas.microsoft.com/office/drawing/2014/main" id="{83DD2875-7C8E-E65F-6770-E7C7769C71C4}"/>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2624503-9120-231D-3F7D-8690A0A13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226001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61059" y="935183"/>
            <a:ext cx="8816686" cy="5421168"/>
          </a:xfrm>
        </p:spPr>
        <p:txBody>
          <a:bodyPr/>
          <a:lstStyle/>
          <a:p>
            <a:pPr marL="114300" indent="0" algn="just">
              <a:lnSpc>
                <a:spcPct val="150000"/>
              </a:lnSpc>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135081" y="876238"/>
            <a:ext cx="8863445" cy="5480112"/>
          </a:xfrm>
        </p:spPr>
        <p:txBody>
          <a:bodyPr/>
          <a:lstStyle/>
          <a:p>
            <a:pPr marL="114300" indent="0">
              <a:lnSpc>
                <a:spcPct val="150000"/>
              </a:lnSpc>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pic>
        <p:nvPicPr>
          <p:cNvPr id="6" name="Picture 5">
            <a:extLst>
              <a:ext uri="{FF2B5EF4-FFF2-40B4-BE49-F238E27FC236}">
                <a16:creationId xmlns:a16="http://schemas.microsoft.com/office/drawing/2014/main" id="{D24478AE-57ED-DE94-67AE-299B35565E20}"/>
              </a:ext>
            </a:extLst>
          </p:cNvPr>
          <p:cNvPicPr>
            <a:picLocks noChangeAspect="1"/>
          </p:cNvPicPr>
          <p:nvPr/>
        </p:nvPicPr>
        <p:blipFill>
          <a:blip r:embed="rId2"/>
          <a:stretch>
            <a:fillRect/>
          </a:stretch>
        </p:blipFill>
        <p:spPr>
          <a:xfrm>
            <a:off x="176644" y="2175183"/>
            <a:ext cx="8780317" cy="3506932"/>
          </a:xfrm>
          <a:prstGeom prst="rect">
            <a:avLst/>
          </a:prstGeom>
        </p:spPr>
      </p:pic>
    </p:spTree>
    <p:extLst>
      <p:ext uri="{BB962C8B-B14F-4D97-AF65-F5344CB8AC3E}">
        <p14:creationId xmlns:p14="http://schemas.microsoft.com/office/powerpoint/2010/main" val="371229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09105" y="919596"/>
            <a:ext cx="8879031" cy="5563814"/>
          </a:xfrm>
        </p:spPr>
        <p:txBody>
          <a:bodyPr/>
          <a:lstStyle/>
          <a:p>
            <a:pPr marL="114300" indent="0" algn="just">
              <a:lnSpc>
                <a:spcPct val="150000"/>
              </a:lnSpc>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11" name="Picture 10">
            <a:extLst>
              <a:ext uri="{FF2B5EF4-FFF2-40B4-BE49-F238E27FC236}">
                <a16:creationId xmlns:a16="http://schemas.microsoft.com/office/drawing/2014/main" id="{1CD70AE2-5A1D-152F-8D9D-435C3570B51F}"/>
              </a:ext>
            </a:extLst>
          </p:cNvPr>
          <p:cNvPicPr>
            <a:picLocks noChangeAspect="1"/>
          </p:cNvPicPr>
          <p:nvPr/>
        </p:nvPicPr>
        <p:blipFill>
          <a:blip r:embed="rId2"/>
          <a:stretch>
            <a:fillRect/>
          </a:stretch>
        </p:blipFill>
        <p:spPr>
          <a:xfrm>
            <a:off x="363682" y="902796"/>
            <a:ext cx="8447809" cy="5374506"/>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(6). Screenshot Of Home.jsx</a:t>
            </a:r>
          </a:p>
        </p:txBody>
      </p:sp>
      <p:pic>
        <p:nvPicPr>
          <p:cNvPr id="6" name="Picture 5">
            <a:extLst>
              <a:ext uri="{FF2B5EF4-FFF2-40B4-BE49-F238E27FC236}">
                <a16:creationId xmlns:a16="http://schemas.microsoft.com/office/drawing/2014/main" id="{40483AD5-DFD3-E546-EAAD-E706FAEB9BDC}"/>
              </a:ext>
            </a:extLst>
          </p:cNvPr>
          <p:cNvPicPr>
            <a:picLocks noChangeAspect="1"/>
          </p:cNvPicPr>
          <p:nvPr/>
        </p:nvPicPr>
        <p:blipFill>
          <a:blip r:embed="rId2"/>
          <a:stretch>
            <a:fillRect/>
          </a:stretch>
        </p:blipFill>
        <p:spPr>
          <a:xfrm>
            <a:off x="140277" y="969005"/>
            <a:ext cx="8899814" cy="5256540"/>
          </a:xfrm>
          <a:prstGeom prst="rect">
            <a:avLst/>
          </a:prstGeom>
        </p:spPr>
      </p:pic>
    </p:spTree>
    <p:extLst>
      <p:ext uri="{BB962C8B-B14F-4D97-AF65-F5344CB8AC3E}">
        <p14:creationId xmlns:p14="http://schemas.microsoft.com/office/powerpoint/2010/main" val="243423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Home.jsx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a:t>loginVisible</a:t>
            </a:r>
            <a:r>
              <a:rPr lang="en-US" sz="1400" dirty="0"/>
              <a:t> and </a:t>
            </a:r>
            <a:r>
              <a:rPr lang="en-US" sz="1400" b="1" dirty="0"/>
              <a:t>signupVisible</a:t>
            </a:r>
            <a:r>
              <a:rPr lang="en-US" sz="1400" dirty="0"/>
              <a:t> are initialized using the </a:t>
            </a:r>
            <a:r>
              <a:rPr lang="en-US" sz="1400" b="1" dirty="0"/>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a:t>toggleLogin</a:t>
            </a:r>
            <a:r>
              <a:rPr lang="en-US" sz="1400" dirty="0"/>
              <a:t>, </a:t>
            </a:r>
            <a:r>
              <a:rPr lang="en-US" sz="1400" b="1" dirty="0"/>
              <a:t>toggleSignup</a:t>
            </a:r>
            <a:r>
              <a:rPr lang="en-US" sz="1400" dirty="0"/>
              <a:t>, and </a:t>
            </a:r>
            <a:r>
              <a:rPr lang="en-US" sz="1400" b="1" dirty="0"/>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a:t>loginVisible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93792" y="5967215"/>
            <a:ext cx="4572000" cy="261610"/>
          </a:xfrm>
          <a:prstGeom prst="rect">
            <a:avLst/>
          </a:prstGeom>
          <a:noFill/>
        </p:spPr>
        <p:txBody>
          <a:bodyPr wrap="square">
            <a:spAutoFit/>
          </a:bodyPr>
          <a:lstStyle/>
          <a:p>
            <a:pPr algn="ctr"/>
            <a:r>
              <a:rPr lang="en-US" sz="1050" dirty="0"/>
              <a:t>Fig (7). Screenshot Of Feed Page</a:t>
            </a:r>
          </a:p>
        </p:txBody>
      </p:sp>
      <p:pic>
        <p:nvPicPr>
          <p:cNvPr id="7" name="Picture 6">
            <a:extLst>
              <a:ext uri="{FF2B5EF4-FFF2-40B4-BE49-F238E27FC236}">
                <a16:creationId xmlns:a16="http://schemas.microsoft.com/office/drawing/2014/main" id="{8ED88360-32D5-F781-06E5-671B9D697DA5}"/>
              </a:ext>
            </a:extLst>
          </p:cNvPr>
          <p:cNvPicPr>
            <a:picLocks noChangeAspect="1"/>
          </p:cNvPicPr>
          <p:nvPr/>
        </p:nvPicPr>
        <p:blipFill>
          <a:blip r:embed="rId2"/>
          <a:stretch>
            <a:fillRect/>
          </a:stretch>
        </p:blipFill>
        <p:spPr>
          <a:xfrm>
            <a:off x="181840" y="1148195"/>
            <a:ext cx="8795905" cy="4691495"/>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5" y="0"/>
            <a:ext cx="6367895" cy="838200"/>
          </a:xfrm>
        </p:spPr>
        <p:txBody>
          <a:bodyPr/>
          <a:lstStyle/>
          <a:p>
            <a:pPr algn="l"/>
            <a:r>
              <a:rPr lang="en-US" b="1" dirty="0"/>
              <a:t>Feed.jsx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(8). Screenshot Of Feed.jsx</a:t>
            </a:r>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Feed.jsx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a:t>className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`imageURL`,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`imageURL`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19DE-A10F-D41E-2A06-D308F634009D}"/>
              </a:ext>
            </a:extLst>
          </p:cNvPr>
          <p:cNvSpPr>
            <a:spLocks noGrp="1"/>
          </p:cNvSpPr>
          <p:nvPr>
            <p:ph type="title"/>
          </p:nvPr>
        </p:nvSpPr>
        <p:spPr/>
        <p:txBody>
          <a:bodyPr/>
          <a:lstStyle/>
          <a:p>
            <a:r>
              <a:rPr lang="en-US" dirty="0"/>
              <a:t>Feed while sharing post with someone</a:t>
            </a:r>
          </a:p>
        </p:txBody>
      </p:sp>
      <p:sp>
        <p:nvSpPr>
          <p:cNvPr id="4" name="Date Placeholder 3">
            <a:extLst>
              <a:ext uri="{FF2B5EF4-FFF2-40B4-BE49-F238E27FC236}">
                <a16:creationId xmlns:a16="http://schemas.microsoft.com/office/drawing/2014/main" id="{4228C4DB-AAC8-6B7D-026C-3D9EFE4F9D15}"/>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2F1A46-E759-DFE6-0502-B7740D566F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7" name="Picture 6">
            <a:extLst>
              <a:ext uri="{FF2B5EF4-FFF2-40B4-BE49-F238E27FC236}">
                <a16:creationId xmlns:a16="http://schemas.microsoft.com/office/drawing/2014/main" id="{C0B8E7DF-01D2-C39C-1543-F29991297625}"/>
              </a:ext>
            </a:extLst>
          </p:cNvPr>
          <p:cNvPicPr>
            <a:picLocks noChangeAspect="1"/>
          </p:cNvPicPr>
          <p:nvPr/>
        </p:nvPicPr>
        <p:blipFill>
          <a:blip r:embed="rId2"/>
          <a:stretch>
            <a:fillRect/>
          </a:stretch>
        </p:blipFill>
        <p:spPr>
          <a:xfrm>
            <a:off x="207818" y="1028700"/>
            <a:ext cx="8743950" cy="4987636"/>
          </a:xfrm>
          <a:prstGeom prst="rect">
            <a:avLst/>
          </a:prstGeom>
        </p:spPr>
      </p:pic>
      <p:sp>
        <p:nvSpPr>
          <p:cNvPr id="9" name="TextBox 8">
            <a:extLst>
              <a:ext uri="{FF2B5EF4-FFF2-40B4-BE49-F238E27FC236}">
                <a16:creationId xmlns:a16="http://schemas.microsoft.com/office/drawing/2014/main" id="{9D5AA9DC-81B3-0F58-A21F-080F492075E4}"/>
              </a:ext>
            </a:extLst>
          </p:cNvPr>
          <p:cNvSpPr txBox="1"/>
          <p:nvPr/>
        </p:nvSpPr>
        <p:spPr>
          <a:xfrm>
            <a:off x="2293793" y="6055538"/>
            <a:ext cx="4572000" cy="261610"/>
          </a:xfrm>
          <a:prstGeom prst="rect">
            <a:avLst/>
          </a:prstGeom>
          <a:noFill/>
        </p:spPr>
        <p:txBody>
          <a:bodyPr wrap="square">
            <a:spAutoFit/>
          </a:bodyPr>
          <a:lstStyle/>
          <a:p>
            <a:pPr algn="ctr"/>
            <a:r>
              <a:rPr lang="en-US" sz="1050" dirty="0"/>
              <a:t>Fig (8). Screenshot Of Feed when you share a post with someone</a:t>
            </a:r>
          </a:p>
        </p:txBody>
      </p:sp>
    </p:spTree>
    <p:extLst>
      <p:ext uri="{BB962C8B-B14F-4D97-AF65-F5344CB8AC3E}">
        <p14:creationId xmlns:p14="http://schemas.microsoft.com/office/powerpoint/2010/main" val="392370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(9).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6362700" cy="838200"/>
          </a:xfrm>
        </p:spPr>
        <p:txBody>
          <a:bodyPr/>
          <a:lstStyle/>
          <a:p>
            <a:pPr algn="l"/>
            <a:r>
              <a:rPr lang="en-US" b="1" dirty="0"/>
              <a:t>Login</a:t>
            </a:r>
            <a:r>
              <a:rPr lang="en-US" dirty="0"/>
              <a:t>.</a:t>
            </a:r>
            <a:r>
              <a:rPr lang="en-US" b="1" dirty="0"/>
              <a:t>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(10). Screenshot Of Login.jsx</a:t>
            </a:r>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Login.jsx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FED6-A7B9-DFF8-DBE6-65BF3A750D3D}"/>
              </a:ext>
            </a:extLst>
          </p:cNvPr>
          <p:cNvSpPr>
            <a:spLocks noGrp="1"/>
          </p:cNvSpPr>
          <p:nvPr>
            <p:ph type="title"/>
          </p:nvPr>
        </p:nvSpPr>
        <p:spPr/>
        <p:txBody>
          <a:bodyPr/>
          <a:lstStyle/>
          <a:p>
            <a:pPr algn="l"/>
            <a:r>
              <a:rPr lang="en-US" dirty="0"/>
              <a:t>Login Authentication</a:t>
            </a:r>
          </a:p>
        </p:txBody>
      </p:sp>
      <p:sp>
        <p:nvSpPr>
          <p:cNvPr id="4" name="Date Placeholder 3">
            <a:extLst>
              <a:ext uri="{FF2B5EF4-FFF2-40B4-BE49-F238E27FC236}">
                <a16:creationId xmlns:a16="http://schemas.microsoft.com/office/drawing/2014/main" id="{B930B1D9-28EB-A90E-326E-B840D16AE43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9BE747C-496D-FF18-B684-3E552B1E5E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pic>
        <p:nvPicPr>
          <p:cNvPr id="8" name="Picture 7">
            <a:extLst>
              <a:ext uri="{FF2B5EF4-FFF2-40B4-BE49-F238E27FC236}">
                <a16:creationId xmlns:a16="http://schemas.microsoft.com/office/drawing/2014/main" id="{C68135F1-3D3F-5EEB-65CE-BAC9AE06B2B5}"/>
              </a:ext>
            </a:extLst>
          </p:cNvPr>
          <p:cNvPicPr>
            <a:picLocks noChangeAspect="1"/>
          </p:cNvPicPr>
          <p:nvPr/>
        </p:nvPicPr>
        <p:blipFill>
          <a:blip r:embed="rId2"/>
          <a:stretch>
            <a:fillRect/>
          </a:stretch>
        </p:blipFill>
        <p:spPr>
          <a:xfrm>
            <a:off x="83127" y="919596"/>
            <a:ext cx="9003724" cy="5283777"/>
          </a:xfrm>
          <a:prstGeom prst="rect">
            <a:avLst/>
          </a:prstGeom>
        </p:spPr>
      </p:pic>
      <p:sp>
        <p:nvSpPr>
          <p:cNvPr id="6" name="TextBox 5">
            <a:extLst>
              <a:ext uri="{FF2B5EF4-FFF2-40B4-BE49-F238E27FC236}">
                <a16:creationId xmlns:a16="http://schemas.microsoft.com/office/drawing/2014/main" id="{22C0D846-4818-7772-08EE-BF90444EBDB3}"/>
              </a:ext>
            </a:extLst>
          </p:cNvPr>
          <p:cNvSpPr txBox="1"/>
          <p:nvPr/>
        </p:nvSpPr>
        <p:spPr>
          <a:xfrm>
            <a:off x="2298989" y="6203373"/>
            <a:ext cx="4572000" cy="261610"/>
          </a:xfrm>
          <a:prstGeom prst="rect">
            <a:avLst/>
          </a:prstGeom>
          <a:noFill/>
        </p:spPr>
        <p:txBody>
          <a:bodyPr wrap="square">
            <a:spAutoFit/>
          </a:bodyPr>
          <a:lstStyle/>
          <a:p>
            <a:pPr algn="ctr"/>
            <a:r>
              <a:rPr lang="en-US" sz="1050" dirty="0"/>
              <a:t>Fig (11). Algorithm used for user authentication</a:t>
            </a:r>
          </a:p>
        </p:txBody>
      </p:sp>
    </p:spTree>
    <p:extLst>
      <p:ext uri="{BB962C8B-B14F-4D97-AF65-F5344CB8AC3E}">
        <p14:creationId xmlns:p14="http://schemas.microsoft.com/office/powerpoint/2010/main" val="294059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(12).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 y="0"/>
            <a:ext cx="6352310" cy="838200"/>
          </a:xfrm>
        </p:spPr>
        <p:txBody>
          <a:bodyPr/>
          <a:lstStyle/>
          <a:p>
            <a:pPr algn="l"/>
            <a:r>
              <a:rPr lang="en-US" b="1" dirty="0"/>
              <a:t>Navbar.jsx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Navbar.jsx</a:t>
            </a:r>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Navbar.jsx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"SearchBar"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(14).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7" y="0"/>
            <a:ext cx="6347113" cy="838200"/>
          </a:xfrm>
        </p:spPr>
        <p:txBody>
          <a:bodyPr/>
          <a:lstStyle/>
          <a:p>
            <a:pPr algn="l"/>
            <a:r>
              <a:rPr lang="en-US" b="1" dirty="0"/>
              <a:t>SignUp.jsx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(15). Screenshot Of SignUp.jsx</a:t>
            </a:r>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SignUp.jsx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`NewComponent` </a:t>
            </a:r>
            <a:r>
              <a:rPr lang="en-US" sz="1400" dirty="0"/>
              <a:t>using the </a:t>
            </a:r>
            <a:r>
              <a:rPr lang="en-US" sz="1400" b="1" dirty="0"/>
              <a:t>`React.createClass`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`&lt;img&gt;`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65B8-D7F0-7083-B2F2-CD9FC3AD1AC1}"/>
              </a:ext>
            </a:extLst>
          </p:cNvPr>
          <p:cNvSpPr>
            <a:spLocks noGrp="1"/>
          </p:cNvSpPr>
          <p:nvPr>
            <p:ph type="title"/>
          </p:nvPr>
        </p:nvSpPr>
        <p:spPr/>
        <p:txBody>
          <a:bodyPr/>
          <a:lstStyle/>
          <a:p>
            <a:pPr algn="l"/>
            <a:r>
              <a:rPr lang="en-US" dirty="0"/>
              <a:t>Sign Up Algorithm</a:t>
            </a:r>
          </a:p>
        </p:txBody>
      </p:sp>
      <p:sp>
        <p:nvSpPr>
          <p:cNvPr id="4" name="Date Placeholder 3">
            <a:extLst>
              <a:ext uri="{FF2B5EF4-FFF2-40B4-BE49-F238E27FC236}">
                <a16:creationId xmlns:a16="http://schemas.microsoft.com/office/drawing/2014/main" id="{76ED8D4C-2D99-0A3C-D3D0-14A0C4B93A2E}"/>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657EA4-0549-25C6-BD55-315269D46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pic>
        <p:nvPicPr>
          <p:cNvPr id="9" name="Picture 8">
            <a:extLst>
              <a:ext uri="{FF2B5EF4-FFF2-40B4-BE49-F238E27FC236}">
                <a16:creationId xmlns:a16="http://schemas.microsoft.com/office/drawing/2014/main" id="{2A5A0841-C266-A169-C473-B602B08BAB10}"/>
              </a:ext>
            </a:extLst>
          </p:cNvPr>
          <p:cNvPicPr>
            <a:picLocks noChangeAspect="1"/>
          </p:cNvPicPr>
          <p:nvPr/>
        </p:nvPicPr>
        <p:blipFill>
          <a:blip r:embed="rId2"/>
          <a:stretch>
            <a:fillRect/>
          </a:stretch>
        </p:blipFill>
        <p:spPr>
          <a:xfrm>
            <a:off x="135080" y="838201"/>
            <a:ext cx="8853055" cy="5411931"/>
          </a:xfrm>
          <a:prstGeom prst="rect">
            <a:avLst/>
          </a:prstGeom>
        </p:spPr>
      </p:pic>
      <p:sp>
        <p:nvSpPr>
          <p:cNvPr id="6" name="TextBox 5">
            <a:extLst>
              <a:ext uri="{FF2B5EF4-FFF2-40B4-BE49-F238E27FC236}">
                <a16:creationId xmlns:a16="http://schemas.microsoft.com/office/drawing/2014/main" id="{E702DC0E-26F1-81BD-CED6-041BB9C1DBB2}"/>
              </a:ext>
            </a:extLst>
          </p:cNvPr>
          <p:cNvSpPr txBox="1"/>
          <p:nvPr/>
        </p:nvSpPr>
        <p:spPr>
          <a:xfrm>
            <a:off x="2286000" y="6277302"/>
            <a:ext cx="4572000" cy="261610"/>
          </a:xfrm>
          <a:prstGeom prst="rect">
            <a:avLst/>
          </a:prstGeom>
          <a:noFill/>
        </p:spPr>
        <p:txBody>
          <a:bodyPr wrap="square">
            <a:spAutoFit/>
          </a:bodyPr>
          <a:lstStyle/>
          <a:p>
            <a:pPr algn="ctr"/>
            <a:r>
              <a:rPr lang="en-US" sz="1050" dirty="0"/>
              <a:t>Fig (16). Algorithm used for Sign Up</a:t>
            </a:r>
          </a:p>
        </p:txBody>
      </p:sp>
    </p:spTree>
    <p:extLst>
      <p:ext uri="{BB962C8B-B14F-4D97-AF65-F5344CB8AC3E}">
        <p14:creationId xmlns:p14="http://schemas.microsoft.com/office/powerpoint/2010/main" val="17710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(17).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Card.jsx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(18). Screenshot Of Card.jsx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Card.jsx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useState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`imageURL`,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`useState` hook </a:t>
            </a:r>
            <a:r>
              <a:rPr lang="en-US" sz="1400" dirty="0"/>
              <a:t>is used to manage the </a:t>
            </a:r>
            <a:r>
              <a:rPr lang="en-US" sz="1400" b="1" dirty="0"/>
              <a:t>state variable `showWindow`</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`showWindow`,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`showWindow`.</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`imageURL`, `caption`, and `user` when `showWindow`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3402" y="5710461"/>
            <a:ext cx="4572000" cy="261610"/>
          </a:xfrm>
          <a:prstGeom prst="rect">
            <a:avLst/>
          </a:prstGeom>
          <a:noFill/>
        </p:spPr>
        <p:txBody>
          <a:bodyPr wrap="square">
            <a:spAutoFit/>
          </a:bodyPr>
          <a:lstStyle/>
          <a:p>
            <a:pPr algn="ctr"/>
            <a:r>
              <a:rPr lang="en-US" sz="1050" dirty="0"/>
              <a:t>Fig (19). Screenshot Of Window Component</a:t>
            </a:r>
          </a:p>
        </p:txBody>
      </p:sp>
      <p:pic>
        <p:nvPicPr>
          <p:cNvPr id="10" name="Picture 9">
            <a:extLst>
              <a:ext uri="{FF2B5EF4-FFF2-40B4-BE49-F238E27FC236}">
                <a16:creationId xmlns:a16="http://schemas.microsoft.com/office/drawing/2014/main" id="{5F24E135-333B-ED17-0963-B53047AC1427}"/>
              </a:ext>
            </a:extLst>
          </p:cNvPr>
          <p:cNvPicPr>
            <a:picLocks noChangeAspect="1"/>
          </p:cNvPicPr>
          <p:nvPr/>
        </p:nvPicPr>
        <p:blipFill>
          <a:blip r:embed="rId2"/>
          <a:stretch>
            <a:fillRect/>
          </a:stretch>
        </p:blipFill>
        <p:spPr>
          <a:xfrm>
            <a:off x="155864" y="1270208"/>
            <a:ext cx="8827077" cy="4317584"/>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Window.jsx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(20). Screenshot Of Window.jsx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193330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Window.jsx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`Window`</a:t>
            </a:r>
            <a:r>
              <a:rPr lang="en-US" sz="1400" dirty="0"/>
              <a:t>, which represents a window overlay that displays detailed information about a specific image or content.  </a:t>
            </a:r>
          </a:p>
          <a:p>
            <a:pPr algn="just">
              <a:lnSpc>
                <a:spcPct val="150000"/>
              </a:lnSpc>
              <a:buFont typeface="Courier New" panose="02070309020205020404" pitchFamily="49" charset="0"/>
              <a:buChar char="o"/>
            </a:pPr>
            <a:r>
              <a:rPr lang="en-US" sz="1400" dirty="0"/>
              <a:t>This component </a:t>
            </a:r>
            <a:r>
              <a:rPr lang="en-US" sz="1400" b="1" dirty="0"/>
              <a:t>receives props such as `imageURL`, `caption`, and `user`</a:t>
            </a:r>
            <a:r>
              <a:rPr lang="en-US" sz="1400" dirty="0"/>
              <a:t> to customize its content dynamically based on the specific image or content being displayed.</a:t>
            </a:r>
          </a:p>
          <a:p>
            <a:pPr algn="just">
              <a:lnSpc>
                <a:spcPct val="150000"/>
              </a:lnSpc>
              <a:buFont typeface="Courier New" panose="02070309020205020404" pitchFamily="49" charset="0"/>
              <a:buChar char="o"/>
            </a:pPr>
            <a:r>
              <a:rPr lang="en-US" sz="1400" dirty="0"/>
              <a:t>The window contains a close button </a:t>
            </a:r>
            <a:r>
              <a:rPr lang="en-US" sz="1400" b="1" dirty="0"/>
              <a:t>(`&amp;times;`) </a:t>
            </a:r>
            <a:r>
              <a:rPr lang="en-US" sz="1400" dirty="0"/>
              <a:t>that triggers the `toggle` function when clicked, allowing users to close the window overlay.</a:t>
            </a:r>
          </a:p>
          <a:p>
            <a:pPr algn="just">
              <a:lnSpc>
                <a:spcPct val="150000"/>
              </a:lnSpc>
              <a:buFont typeface="Courier New" panose="02070309020205020404" pitchFamily="49" charset="0"/>
              <a:buChar char="o"/>
            </a:pPr>
            <a:r>
              <a:rPr lang="en-US" sz="1400" dirty="0"/>
              <a:t>Within the window content, the component displays the image using an </a:t>
            </a:r>
            <a:r>
              <a:rPr lang="en-US" sz="1400" b="1" dirty="0"/>
              <a:t>`&lt;img&gt;` tag with the `src` attribute </a:t>
            </a:r>
            <a:r>
              <a:rPr lang="en-US" sz="1400" dirty="0"/>
              <a:t>set to the </a:t>
            </a:r>
            <a:r>
              <a:rPr lang="en-US" sz="1400" b="1" dirty="0"/>
              <a:t>`imageURL` prop</a:t>
            </a:r>
            <a:r>
              <a:rPr lang="en-US" sz="1400" dirty="0"/>
              <a:t>.</a:t>
            </a:r>
          </a:p>
          <a:p>
            <a:pPr algn="just">
              <a:lnSpc>
                <a:spcPct val="150000"/>
              </a:lnSpc>
              <a:buFont typeface="Courier New" panose="02070309020205020404" pitchFamily="49" charset="0"/>
              <a:buChar char="o"/>
            </a:pPr>
            <a:r>
              <a:rPr lang="en-US" sz="1400" dirty="0"/>
              <a:t>It also displays the image caption, username, and the time since the image was posted. This information is provided through </a:t>
            </a:r>
            <a:r>
              <a:rPr lang="en-US" sz="1400" b="1" dirty="0"/>
              <a:t>props such as `caption` and `user`.</a:t>
            </a:r>
          </a:p>
          <a:p>
            <a:pPr algn="just">
              <a:lnSpc>
                <a:spcPct val="150000"/>
              </a:lnSpc>
              <a:buFont typeface="Courier New" panose="02070309020205020404" pitchFamily="49" charset="0"/>
              <a:buChar char="o"/>
            </a:pPr>
            <a:r>
              <a:rPr lang="en-US" sz="1400" dirty="0"/>
              <a:t>Additionally, a </a:t>
            </a:r>
            <a:r>
              <a:rPr lang="en-US" sz="1400" b="1" dirty="0"/>
              <a:t>comments section </a:t>
            </a:r>
            <a:r>
              <a:rPr lang="en-US" sz="1400" dirty="0"/>
              <a:t>is included, showing placeholders for comments and providing an input field for users to add their comments.</a:t>
            </a:r>
          </a:p>
          <a:p>
            <a:pPr algn="just">
              <a:lnSpc>
                <a:spcPct val="150000"/>
              </a:lnSpc>
              <a:buFont typeface="Courier New" panose="02070309020205020404" pitchFamily="49" charset="0"/>
              <a:buChar char="o"/>
            </a:pPr>
            <a:r>
              <a:rPr lang="en-US" sz="1400" dirty="0"/>
              <a:t>The component structure follows a clean and organized layout using </a:t>
            </a:r>
            <a:r>
              <a:rPr lang="en-US" sz="1400" b="1" dirty="0"/>
              <a:t>CSS classes </a:t>
            </a:r>
            <a:r>
              <a:rPr lang="en-US" sz="1400" dirty="0"/>
              <a:t>like `window`, `window-content`, `image-container`, `user`, `comments-area`, etc., to style the elements appropriately.</a:t>
            </a:r>
          </a:p>
          <a:p>
            <a:pPr algn="just">
              <a:lnSpc>
                <a:spcPct val="150000"/>
              </a:lnSpc>
              <a:buFont typeface="Courier New" panose="02070309020205020404" pitchFamily="49" charset="0"/>
              <a:buChar char="o"/>
            </a:pPr>
            <a:r>
              <a:rPr lang="en-US" sz="1400" dirty="0"/>
              <a:t>Overall, the </a:t>
            </a:r>
            <a:r>
              <a:rPr lang="en-US" sz="1400" b="1" dirty="0"/>
              <a:t>`Window` component serves as a reusable and customizable overlay for displaying detailed content</a:t>
            </a:r>
            <a:r>
              <a:rPr lang="en-US" sz="1400" dirty="0"/>
              <a:t> associated with images or other types of media.</a:t>
            </a:r>
          </a:p>
        </p:txBody>
      </p:sp>
    </p:spTree>
    <p:extLst>
      <p:ext uri="{BB962C8B-B14F-4D97-AF65-F5344CB8AC3E}">
        <p14:creationId xmlns:p14="http://schemas.microsoft.com/office/powerpoint/2010/main" val="3647114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7251</TotalTime>
  <Words>3240</Words>
  <Application>Microsoft Office PowerPoint</Application>
  <PresentationFormat>On-screen Show (4:3)</PresentationFormat>
  <Paragraphs>266</Paragraphs>
  <Slides>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Candara</vt:lpstr>
      <vt:lpstr>Times New Roman</vt:lpstr>
      <vt:lpstr>Courier New</vt:lpstr>
      <vt:lpstr>Calibri</vt:lpstr>
      <vt:lpstr>Arial</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PowerPoint Presentation</vt:lpstr>
      <vt:lpstr>Algorithm</vt:lpstr>
      <vt:lpstr>Algorithm</vt:lpstr>
      <vt:lpstr>Algorithm</vt:lpstr>
      <vt:lpstr>Flowchart</vt:lpstr>
      <vt:lpstr>Result</vt:lpstr>
      <vt:lpstr>Home.jsx</vt:lpstr>
      <vt:lpstr>Home.jsx</vt:lpstr>
      <vt:lpstr>Explanation Of Home.jsx</vt:lpstr>
      <vt:lpstr>Result</vt:lpstr>
      <vt:lpstr>Feed.jsx</vt:lpstr>
      <vt:lpstr>Explanation Of Feed.jsx</vt:lpstr>
      <vt:lpstr>Feed while sharing post with someone</vt:lpstr>
      <vt:lpstr>Result</vt:lpstr>
      <vt:lpstr>Login.jsx</vt:lpstr>
      <vt:lpstr>Explanation Of Login.jsx</vt:lpstr>
      <vt:lpstr>Login Authentication</vt:lpstr>
      <vt:lpstr>Result</vt:lpstr>
      <vt:lpstr>Navbar.jsx</vt:lpstr>
      <vt:lpstr>Explanation Of Navbar.jsx</vt:lpstr>
      <vt:lpstr>Result</vt:lpstr>
      <vt:lpstr>SignUp.jsx</vt:lpstr>
      <vt:lpstr>Explanation Of SignUp.jsx</vt:lpstr>
      <vt:lpstr>Sign Up Algorithm</vt:lpstr>
      <vt:lpstr>Result</vt:lpstr>
      <vt:lpstr>Card.jsx</vt:lpstr>
      <vt:lpstr>Explanation Of Card.jsx</vt:lpstr>
      <vt:lpstr>Result</vt:lpstr>
      <vt:lpstr>Window.jsx</vt:lpstr>
      <vt:lpstr>Explanation Of Window.jsx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86</cp:revision>
  <dcterms:created xsi:type="dcterms:W3CDTF">2010-04-09T07:36:15Z</dcterms:created>
  <dcterms:modified xsi:type="dcterms:W3CDTF">2024-05-20T03:28:50Z</dcterms:modified>
</cp:coreProperties>
</file>